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03" r:id="rId2"/>
    <p:sldId id="352" r:id="rId3"/>
    <p:sldId id="345" r:id="rId4"/>
    <p:sldId id="346" r:id="rId5"/>
    <p:sldId id="353" r:id="rId6"/>
    <p:sldId id="354" r:id="rId7"/>
    <p:sldId id="359" r:id="rId8"/>
    <p:sldId id="347" r:id="rId9"/>
    <p:sldId id="355" r:id="rId10"/>
    <p:sldId id="348" r:id="rId11"/>
    <p:sldId id="356" r:id="rId12"/>
    <p:sldId id="349" r:id="rId13"/>
    <p:sldId id="357" r:id="rId14"/>
    <p:sldId id="360" r:id="rId15"/>
    <p:sldId id="350" r:id="rId16"/>
    <p:sldId id="358" r:id="rId17"/>
    <p:sldId id="361" r:id="rId18"/>
    <p:sldId id="351" r:id="rId1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6600"/>
    <a:srgbClr val="00CC00"/>
    <a:srgbClr val="996633"/>
    <a:srgbClr val="FF3300"/>
    <a:srgbClr val="FF9933"/>
    <a:srgbClr val="969696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17" autoAdjust="0"/>
    <p:restoredTop sz="94761" autoAdjust="0"/>
  </p:normalViewPr>
  <p:slideViewPr>
    <p:cSldViewPr snapToGrid="0">
      <p:cViewPr varScale="1">
        <p:scale>
          <a:sx n="119" d="100"/>
          <a:sy n="119" d="100"/>
        </p:scale>
        <p:origin x="126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63DE41DB-A772-4791-B7C4-7C5E883F0B7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3015E02A-89F7-4501-8E63-C419DC9CEEE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8" name="Rectangle 4">
            <a:extLst>
              <a:ext uri="{FF2B5EF4-FFF2-40B4-BE49-F238E27FC236}">
                <a16:creationId xmlns:a16="http://schemas.microsoft.com/office/drawing/2014/main" id="{3515BBCE-F88D-4296-B487-AF09874AF91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9" name="Rectangle 5">
            <a:extLst>
              <a:ext uri="{FF2B5EF4-FFF2-40B4-BE49-F238E27FC236}">
                <a16:creationId xmlns:a16="http://schemas.microsoft.com/office/drawing/2014/main" id="{42148443-AA0F-4FC6-97EA-142A9F78876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7E6BCCF-EC64-473D-AFD1-C6DBD485ECCB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BE820D1C-23BD-4BFC-ADB0-A6C756F874E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83183927-45A6-422A-A71A-19DB437B9B7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9A469B69-48A5-42F5-8807-7BA28D612F81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841FE568-7621-4D52-8D23-4BF0BC93BBC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 noProof="0"/>
              <a:t>Clique para editar os estilos do texto mestre</a:t>
            </a:r>
          </a:p>
          <a:p>
            <a:pPr lvl="1"/>
            <a:r>
              <a:rPr lang="en-US" altLang="pt-BR" noProof="0"/>
              <a:t>Segundo nível</a:t>
            </a:r>
          </a:p>
          <a:p>
            <a:pPr lvl="2"/>
            <a:r>
              <a:rPr lang="en-US" altLang="pt-BR" noProof="0"/>
              <a:t>Terceiro nível</a:t>
            </a:r>
          </a:p>
          <a:p>
            <a:pPr lvl="3"/>
            <a:r>
              <a:rPr lang="en-US" altLang="pt-BR" noProof="0"/>
              <a:t>Quarto nível</a:t>
            </a:r>
          </a:p>
          <a:p>
            <a:pPr lvl="4"/>
            <a:r>
              <a:rPr lang="en-US" altLang="pt-BR" noProof="0"/>
              <a:t>Quinto nível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9450EFC6-FAFE-4D4C-A497-25477DCD9588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1071C2CC-312D-4664-8195-06650F45EDA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C0454B6-CFDA-4A12-954A-9BDC7F658491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22B5F791-3AB9-47C1-95E6-CCA0ABE2CC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CB2195B-C70B-4331-B38D-9A647B0BB45E}" type="slidenum">
              <a:rPr lang="en-US" altLang="pt-BR" sz="1200" smtClean="0"/>
              <a:pPr/>
              <a:t>1</a:t>
            </a:fld>
            <a:endParaRPr lang="en-US" altLang="pt-BR" sz="1200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13E50190-FF54-44A3-8205-8AE6818E01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5FA21A46-196D-428E-9860-0EE4A2C416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FCB9F312-F217-4B4D-A856-8AE09A5AC74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5F48E27-7C44-4919-B1A3-0010DA70D275}" type="slidenum">
              <a:rPr lang="en-US" altLang="pt-BR" sz="1200" smtClean="0"/>
              <a:pPr/>
              <a:t>3</a:t>
            </a:fld>
            <a:endParaRPr lang="en-US" altLang="pt-BR" sz="120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197F641F-DECE-4A51-B21B-211FB846FC7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E336C72E-E01B-48E0-9739-A1F745FA31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5054798-E1A9-4B55-A214-F5EF2F70DA5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AD23079-EDFA-46C5-BCA2-12464D2337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88841C3-5DBB-4403-9E52-DF0214D58E4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3F7265-4DA6-40D6-8E7B-CA1E8107030B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075408364"/>
      </p:ext>
    </p:extLst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496C99F-4BF0-43CB-AB72-8F61A694330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E9A99BA-FA5A-4599-93CD-E281A2C91E6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09DC60B-659D-4FCE-8B65-8BC8F1EE89C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E698CD-0184-427E-8B5C-D47F3C8532CE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521381202"/>
      </p:ext>
    </p:extLst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B8C3446-F3D0-49F8-B4BD-F143B9829BC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16B362B-3EC4-4EDF-BEF7-F775F7CD308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D5202F8-1286-4B2C-8964-65FA1AB6E7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F169F9-3E8E-4F58-8898-7BB25C25B210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717617396"/>
      </p:ext>
    </p:extLst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C42D067-C0E4-44AD-8D25-F95CD853447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DDB56B3-5025-4E26-B1F2-EE54F861F2B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0EEB78E-E068-4BB9-ACBC-D96266195E3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77B3E1-A5E8-4A44-A018-F76BFB787794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734813410"/>
      </p:ext>
    </p:extLst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F579F60-4923-4EDE-8A1F-2034132A4B6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0D3FD37-DF1F-4670-B518-719700DF461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D47B6DD-2D16-46AD-A5D0-644D017BF9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9EAA6F-E75D-4EB2-8684-D3B30599E682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734822716"/>
      </p:ext>
    </p:extLst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1E9635-2C06-41D6-B129-88913E180AF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642376-9063-41D1-929A-C7E9A553D60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FAB544-7A1B-46A7-A605-8B8F6449BA8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E4DC92-C196-4F95-9C98-E928CEBA0D2E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349742646"/>
      </p:ext>
    </p:extLst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18526AF-5F94-4D0F-A5D1-C40B06F429D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028CE91A-E291-463E-9FAC-0F05626655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77070FAF-E7C8-4391-9379-3DC78ACCC19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3C8747-F3AC-4B9F-A24D-78E8BB692A91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67334085"/>
      </p:ext>
    </p:extLst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101E552D-3783-4C73-AD72-0943A0E0E5D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899D085-7F52-47B8-9784-23A0519359E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744852-4720-4A18-9B96-B9D6D8FEF0C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F5641A-7CA0-4016-BDD2-30AD4185EFA9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527601642"/>
      </p:ext>
    </p:extLst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567ECB9-8290-444B-9F80-123660B8165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E526853-7BA1-492C-ABC5-EECF47F4858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6FB2CCB2-4C7F-497A-B288-1FC0E41F6E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8C872B-C72E-486E-8DF4-A4EFC2551C2F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394597599"/>
      </p:ext>
    </p:extLst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F3E4B0-C816-4A1F-B93E-BCF7643D9A7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C805AA-0871-4218-813E-BFE41BD823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CED22E-8DF1-4C14-AE8E-34DC87A91A8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D24C53-E461-4F89-850E-48E6325620E3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819204470"/>
      </p:ext>
    </p:extLst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F4A99D-4336-4376-BFB1-0020299FA52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7575B9-BB75-4B5B-B60B-A990552ED55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6AAA89-DCA9-46DD-B14C-21D3A32E3D5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8659BC-450F-485F-BA43-3405FF2003F5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4039741720"/>
      </p:ext>
    </p:extLst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F04AA08F-35F2-44DF-96ED-5D682E5089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 estilo do título mestre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925A980-7AA1-437A-BA5E-3BC30B4CBE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os estilos do texto mestre</a:t>
            </a:r>
          </a:p>
          <a:p>
            <a:pPr lvl="1"/>
            <a:r>
              <a:rPr lang="en-US" altLang="pt-BR"/>
              <a:t>Segundo nível</a:t>
            </a:r>
          </a:p>
          <a:p>
            <a:pPr lvl="2"/>
            <a:r>
              <a:rPr lang="en-US" altLang="pt-BR"/>
              <a:t>Terceiro nível</a:t>
            </a:r>
          </a:p>
          <a:p>
            <a:pPr lvl="3"/>
            <a:r>
              <a:rPr lang="en-US" altLang="pt-BR"/>
              <a:t>Quarto nível</a:t>
            </a:r>
          </a:p>
          <a:p>
            <a:pPr lvl="4"/>
            <a:r>
              <a:rPr lang="en-US" altLang="pt-BR"/>
              <a:t>Quinto nível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EDB3AF56-1D2A-48CA-A2BA-F493205BAB2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2243C2CB-3CBC-4BDD-A72E-8AD70888C9B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FD38316-A942-47FF-84F7-76B17712210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689388C7-7387-4FCC-A3E7-DF5C7B5A285F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random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DCB1D8E4-E7E4-4991-B7E4-7470E964BE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1113" y="1193800"/>
            <a:ext cx="6027737" cy="2336800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defRPr/>
            </a:pPr>
            <a:r>
              <a:rPr lang="pt-BR" altLang="zh-CN" sz="4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 </a:t>
            </a:r>
            <a:r>
              <a:rPr lang="pt-BR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Programação - Aula 04</a:t>
            </a:r>
          </a:p>
          <a:p>
            <a:pPr algn="ctr">
              <a:defRPr/>
            </a:pPr>
            <a:r>
              <a:rPr lang="pt-BR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 Estruturas de Controle</a:t>
            </a:r>
            <a:endParaRPr lang="pt-BR" sz="4000" dirty="0">
              <a:solidFill>
                <a:srgbClr val="FFFF00"/>
              </a:solidFill>
            </a:endParaRP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C140695B-5F45-46F6-B571-E3106822F1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1463" y="1558925"/>
            <a:ext cx="5776912" cy="1757363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5A033B-500A-4F67-81B0-A669FD50AE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9675" y="4932363"/>
            <a:ext cx="2425700" cy="52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BR" altLang="pt-BR" sz="2800" b="1" i="1">
                <a:latin typeface="Monotype Corsiva" panose="03010101010201010101" pitchFamily="66" charset="0"/>
              </a:rPr>
              <a:t>Prof. Mário Leite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BD328000-A3E8-41CB-AA04-6B71BD703EC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541463" y="5434013"/>
            <a:ext cx="58293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Aula 04 - Slide 01">
            <a:hlinkClick r:id="" action="ppaction://media"/>
            <a:extLst>
              <a:ext uri="{FF2B5EF4-FFF2-40B4-BE49-F238E27FC236}">
                <a16:creationId xmlns:a16="http://schemas.microsoft.com/office/drawing/2014/main" id="{B29A30D6-0FD6-4A1D-8451-FC65EF7C94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90020" y="5881978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8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/>
      <p:bldP spid="11" grpId="0" animBg="1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0CA76A82-6E80-4E53-AEA5-78C601C251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474" y="2931695"/>
            <a:ext cx="7915275" cy="3343275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20081ADD-E546-45E7-BB2B-291B0C4DEFF5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47625"/>
            <a:ext cx="7772400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Estrutura de Repetição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3FD69819-6EB7-49C4-B8BD-F193EA5B126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56987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55BDAE-F466-40ED-8C64-57C564DF42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5150" y="992188"/>
            <a:ext cx="47339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 </a:t>
            </a:r>
            <a:r>
              <a:rPr lang="pt-BR" altLang="pt-BR" sz="2400" u="sng" dirty="0"/>
              <a:t>1 - Loop Lógico com teste no início</a:t>
            </a:r>
          </a:p>
        </p:txBody>
      </p:sp>
      <p:sp>
        <p:nvSpPr>
          <p:cNvPr id="15366" name="Balão de Fala: Retângulo com Cantos Arredondados 6">
            <a:extLst>
              <a:ext uri="{FF2B5EF4-FFF2-40B4-BE49-F238E27FC236}">
                <a16:creationId xmlns:a16="http://schemas.microsoft.com/office/drawing/2014/main" id="{ADC26FB7-5F41-4806-B51A-32CF316CBE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2818" y="1800726"/>
            <a:ext cx="1346200" cy="461963"/>
          </a:xfrm>
          <a:prstGeom prst="wedgeRoundRectCallout">
            <a:avLst>
              <a:gd name="adj1" fmla="val -51001"/>
              <a:gd name="adj2" fmla="val 293702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600" b="1"/>
              <a:t>Teste lógico</a:t>
            </a:r>
          </a:p>
        </p:txBody>
      </p:sp>
      <p:pic>
        <p:nvPicPr>
          <p:cNvPr id="12" name="Aula 04 - Slide 10">
            <a:hlinkClick r:id="" action="ppaction://media"/>
            <a:extLst>
              <a:ext uri="{FF2B5EF4-FFF2-40B4-BE49-F238E27FC236}">
                <a16:creationId xmlns:a16="http://schemas.microsoft.com/office/drawing/2014/main" id="{EAEDD12F-A77D-4AAD-8F57-215C4782E5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68632" y="589121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4" grpId="0"/>
      <p:bldP spid="1536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A28C82B-7530-4852-9F78-81B20E1B5B72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47625"/>
            <a:ext cx="7772400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Loop Lógico com Teste no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Início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92FA0564-03D8-4383-9350-107DF0683541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81050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62672EE-30D6-42C8-AA9F-EADA842EC6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963" y="1076325"/>
            <a:ext cx="4867275" cy="548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la 04 - Slide 11">
            <a:hlinkClick r:id="" action="ppaction://media"/>
            <a:extLst>
              <a:ext uri="{FF2B5EF4-FFF2-40B4-BE49-F238E27FC236}">
                <a16:creationId xmlns:a16="http://schemas.microsoft.com/office/drawing/2014/main" id="{204AA29F-8D1C-4FBA-BDDB-E25FDBFB79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5538" y="5856076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2A93FCD5-E564-41CB-87C8-2FDCFB33C3A7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47625"/>
            <a:ext cx="7772400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Loop Lógico com Teste no Final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57471DBF-4A39-4535-85BD-006FC9C6402C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90575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D2E0E53-5A47-44F7-B2EF-388F45096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500" y="1473200"/>
            <a:ext cx="6172200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Balão de Fala: Retângulo com Cantos Arredondados 7">
            <a:extLst>
              <a:ext uri="{FF2B5EF4-FFF2-40B4-BE49-F238E27FC236}">
                <a16:creationId xmlns:a16="http://schemas.microsoft.com/office/drawing/2014/main" id="{3E1DEFC8-A119-491A-871A-97E4A543A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6963" y="5172075"/>
            <a:ext cx="1379537" cy="500063"/>
          </a:xfrm>
          <a:prstGeom prst="wedgeRoundRectCallout">
            <a:avLst>
              <a:gd name="adj1" fmla="val -32694"/>
              <a:gd name="adj2" fmla="val -18290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600" b="1"/>
              <a:t>Teste lógico</a:t>
            </a:r>
          </a:p>
        </p:txBody>
      </p:sp>
      <p:pic>
        <p:nvPicPr>
          <p:cNvPr id="11" name="Aula 04 - Slide 12">
            <a:hlinkClick r:id="" action="ppaction://media"/>
            <a:extLst>
              <a:ext uri="{FF2B5EF4-FFF2-40B4-BE49-F238E27FC236}">
                <a16:creationId xmlns:a16="http://schemas.microsoft.com/office/drawing/2014/main" id="{70B500BF-9799-4653-9491-BB27DC20DB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6546" y="587266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D52F1F78-B915-4138-89D4-3EA852C10AFE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38100"/>
            <a:ext cx="7772400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Loop Lógico com Teste no Final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5" name="Line 6">
            <a:extLst>
              <a:ext uri="{FF2B5EF4-FFF2-40B4-BE49-F238E27FC236}">
                <a16:creationId xmlns:a16="http://schemas.microsoft.com/office/drawing/2014/main" id="{75B13B6B-AE33-428F-9CF5-96FD858D1B21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19054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4D153AE-87A1-475A-8C54-B13042DCD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1075" y="914400"/>
            <a:ext cx="4591050" cy="580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la 04 - Slide 13">
            <a:hlinkClick r:id="" action="ppaction://media"/>
            <a:extLst>
              <a:ext uri="{FF2B5EF4-FFF2-40B4-BE49-F238E27FC236}">
                <a16:creationId xmlns:a16="http://schemas.microsoft.com/office/drawing/2014/main" id="{4C25AFD0-59E9-4444-8ECE-403C110F4C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71853" y="577799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4A6640F-810A-4EC9-89C5-A8FA445B6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600" y="860425"/>
            <a:ext cx="3606800" cy="5862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CC43935E-B14D-4208-A870-38AC9E5E1E72}"/>
              </a:ext>
            </a:extLst>
          </p:cNvPr>
          <p:cNvSpPr txBox="1">
            <a:spLocks noChangeArrowheads="1"/>
          </p:cNvSpPr>
          <p:nvPr/>
        </p:nvSpPr>
        <p:spPr>
          <a:xfrm>
            <a:off x="125413" y="47625"/>
            <a:ext cx="8929687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Loop Lógico com Teste no Final (</a:t>
            </a:r>
            <a:r>
              <a:rPr lang="en-US" altLang="pt-BR" sz="32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)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5" name="Line 6">
            <a:extLst>
              <a:ext uri="{FF2B5EF4-FFF2-40B4-BE49-F238E27FC236}">
                <a16:creationId xmlns:a16="http://schemas.microsoft.com/office/drawing/2014/main" id="{B98BA396-2328-406C-849E-15E92AE382B9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27075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824114D-29CB-4E98-A0FD-8D11488D5C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7738" y="1838325"/>
            <a:ext cx="2079625" cy="1477963"/>
          </a:xfrm>
          <a:prstGeom prst="rect">
            <a:avLst/>
          </a:prstGeom>
          <a:noFill/>
          <a:ln w="19050" algn="ctr">
            <a:solidFill>
              <a:srgbClr val="FF0000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2" name="Aula 04 - Slide 14">
            <a:hlinkClick r:id="" action="ppaction://media"/>
            <a:extLst>
              <a:ext uri="{FF2B5EF4-FFF2-40B4-BE49-F238E27FC236}">
                <a16:creationId xmlns:a16="http://schemas.microsoft.com/office/drawing/2014/main" id="{3957780D-173D-4B8C-9EDC-7E59BEB3D3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77200" y="577916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BAEB11CB-5E39-4B41-B48B-BCA416DCBD51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-8522"/>
            <a:ext cx="7772400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Loop Numérico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95652C56-C09D-47D0-A014-459BA10C3690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86302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D46C321-BDE1-4815-AFA2-81A9A76EA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738" y="2228686"/>
            <a:ext cx="6534150" cy="299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1AF9222D-E9DB-462D-92D8-94B9E039E0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2500" y="2655724"/>
            <a:ext cx="906463" cy="260350"/>
          </a:xfrm>
          <a:prstGeom prst="roundRect">
            <a:avLst>
              <a:gd name="adj" fmla="val 16667"/>
            </a:avLst>
          </a:prstGeom>
          <a:noFill/>
          <a:ln w="190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7" name="Balão de Fala: Retângulo com Cantos Arredondados 6">
            <a:extLst>
              <a:ext uri="{FF2B5EF4-FFF2-40B4-BE49-F238E27FC236}">
                <a16:creationId xmlns:a16="http://schemas.microsoft.com/office/drawing/2014/main" id="{8E780FAF-A437-4B47-A614-3115C023C9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3763" y="1104736"/>
            <a:ext cx="1989137" cy="538163"/>
          </a:xfrm>
          <a:prstGeom prst="wedgeRoundRectCallout">
            <a:avLst>
              <a:gd name="adj1" fmla="val -73815"/>
              <a:gd name="adj2" fmla="val 24508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600" b="1" dirty="0"/>
              <a:t>Variável de controle</a:t>
            </a:r>
          </a:p>
        </p:txBody>
      </p:sp>
      <p:pic>
        <p:nvPicPr>
          <p:cNvPr id="11" name="Aula 04 -Slide 15">
            <a:hlinkClick r:id="" action="ppaction://media"/>
            <a:extLst>
              <a:ext uri="{FF2B5EF4-FFF2-40B4-BE49-F238E27FC236}">
                <a16:creationId xmlns:a16="http://schemas.microsoft.com/office/drawing/2014/main" id="{FCAD86AC-8131-47C0-BDDC-9DD628332B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76651" y="587542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1BDAAF7A-6A50-4E90-9E4A-00A60137FB5A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47625"/>
            <a:ext cx="7772400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Loop Numérico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5" name="Line 6">
            <a:extLst>
              <a:ext uri="{FF2B5EF4-FFF2-40B4-BE49-F238E27FC236}">
                <a16:creationId xmlns:a16="http://schemas.microsoft.com/office/drawing/2014/main" id="{FCBA4258-518F-4506-88BB-3C55D630717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58491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BEF5A09-5182-4B83-A421-16666DC30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4913" y="1238250"/>
            <a:ext cx="4143375" cy="482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Aula 04 - Slide 16">
            <a:hlinkClick r:id="" action="ppaction://media"/>
            <a:extLst>
              <a:ext uri="{FF2B5EF4-FFF2-40B4-BE49-F238E27FC236}">
                <a16:creationId xmlns:a16="http://schemas.microsoft.com/office/drawing/2014/main" id="{D283A5E3-CDED-42C0-9DFE-F8E6DDCE1C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3872" y="589898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39C40F5-3AA5-4D61-AD05-D76D8432E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9538" y="833438"/>
            <a:ext cx="3341687" cy="580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DDDD183B-93BD-4A23-ACF3-A10AE0A2E41E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0"/>
            <a:ext cx="7772400" cy="709613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Loop Numérico </a:t>
            </a:r>
            <a:r>
              <a:rPr lang="en-US" altLang="pt-BR" sz="3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(</a:t>
            </a:r>
            <a:r>
              <a:rPr lang="en-US" altLang="pt-BR" sz="36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r>
              <a:rPr lang="en-US" altLang="pt-BR" sz="3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)</a:t>
            </a:r>
            <a:endParaRPr lang="pt-BR" altLang="pt-BR" sz="38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5" name="Line 6">
            <a:extLst>
              <a:ext uri="{FF2B5EF4-FFF2-40B4-BE49-F238E27FC236}">
                <a16:creationId xmlns:a16="http://schemas.microsoft.com/office/drawing/2014/main" id="{1F49AF5E-4DB1-4CCC-8409-37F989813D56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516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0BC0D6B-0C55-4062-B46D-2378BC486E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3900" y="1282700"/>
            <a:ext cx="1873250" cy="1389063"/>
          </a:xfrm>
          <a:prstGeom prst="rect">
            <a:avLst/>
          </a:prstGeom>
          <a:noFill/>
          <a:ln w="19050" algn="ctr">
            <a:solidFill>
              <a:srgbClr val="FF0000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9B6F00D-9DD0-44B2-B31D-5D1FCDE372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8963" y="4018547"/>
            <a:ext cx="1873250" cy="1342441"/>
          </a:xfrm>
          <a:prstGeom prst="rect">
            <a:avLst/>
          </a:prstGeom>
          <a:noFill/>
          <a:ln w="19050" algn="ctr">
            <a:solidFill>
              <a:srgbClr val="0000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10" name="Aula 04 - Slide 17">
            <a:hlinkClick r:id="" action="ppaction://media"/>
            <a:extLst>
              <a:ext uri="{FF2B5EF4-FFF2-40B4-BE49-F238E27FC236}">
                <a16:creationId xmlns:a16="http://schemas.microsoft.com/office/drawing/2014/main" id="{58F16374-C409-4F42-9862-BEEE0227A4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44567" y="589948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5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" grpId="0"/>
      <p:bldP spid="7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410152E1-46BE-446D-BAE7-83D3949E6A02}"/>
              </a:ext>
            </a:extLst>
          </p:cNvPr>
          <p:cNvSpPr txBox="1">
            <a:spLocks noChangeArrowheads="1"/>
          </p:cNvSpPr>
          <p:nvPr/>
        </p:nvSpPr>
        <p:spPr>
          <a:xfrm>
            <a:off x="604838" y="182563"/>
            <a:ext cx="7772400" cy="7747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Aula 04 - </a:t>
            </a:r>
            <a:r>
              <a:rPr lang="en-US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Resumo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Line 6">
            <a:extLst>
              <a:ext uri="{FF2B5EF4-FFF2-40B4-BE49-F238E27FC236}">
                <a16:creationId xmlns:a16="http://schemas.microsoft.com/office/drawing/2014/main" id="{1B5852CD-35F2-48FF-98F6-D80C397EF9B5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836948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7D70A96-0CDB-4B5F-A9D8-2C5AC4F1D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667" y="1751012"/>
            <a:ext cx="1557338" cy="167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Aula 04 - Resumo">
            <a:hlinkClick r:id="" action="ppaction://media"/>
            <a:extLst>
              <a:ext uri="{FF2B5EF4-FFF2-40B4-BE49-F238E27FC236}">
                <a16:creationId xmlns:a16="http://schemas.microsoft.com/office/drawing/2014/main" id="{7B959D36-FB07-46E4-96A1-3A62E6FF1B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82716" y="4158916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E93362D8-EC53-44C9-BEFF-0A7A5BD03823}"/>
              </a:ext>
            </a:extLst>
          </p:cNvPr>
          <p:cNvSpPr txBox="1">
            <a:spLocks noChangeArrowheads="1"/>
          </p:cNvSpPr>
          <p:nvPr/>
        </p:nvSpPr>
        <p:spPr>
          <a:xfrm>
            <a:off x="80963" y="101600"/>
            <a:ext cx="8974137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Categorias das Estruturas de Controle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CBDBCE7A-8D93-426A-A5D8-F7F09052D2A7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8180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7E4E40F-E932-488D-AD5F-7FAB5C0B24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1388" y="1882775"/>
            <a:ext cx="286649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Estruturas de Decisão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0AC2078-6D8A-48AB-83E4-2FADD53CDF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813" y="3209925"/>
            <a:ext cx="27098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/>
              <a:t>Estrutura de Seleção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189F37F-D34C-4C2D-BBDC-739D1C09D4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813" y="4537075"/>
            <a:ext cx="310373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Estruturas de Repetição</a:t>
            </a:r>
          </a:p>
        </p:txBody>
      </p:sp>
      <p:sp>
        <p:nvSpPr>
          <p:cNvPr id="8" name="Balão de Fala: Retângulo com Cantos Arredondados 7">
            <a:extLst>
              <a:ext uri="{FF2B5EF4-FFF2-40B4-BE49-F238E27FC236}">
                <a16:creationId xmlns:a16="http://schemas.microsoft.com/office/drawing/2014/main" id="{891ACFD2-62E1-4B88-8432-56F1DDFBE6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0445" y="1795463"/>
            <a:ext cx="2444334" cy="461962"/>
          </a:xfrm>
          <a:prstGeom prst="wedgeRoundRectCallout">
            <a:avLst>
              <a:gd name="adj1" fmla="val -93741"/>
              <a:gd name="adj2" fmla="val 27167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800" dirty="0"/>
              <a:t>Desvios Condicionais</a:t>
            </a:r>
          </a:p>
        </p:txBody>
      </p:sp>
      <p:sp>
        <p:nvSpPr>
          <p:cNvPr id="9" name="Balão de Fala: Retângulo com Cantos Arredondados 8">
            <a:extLst>
              <a:ext uri="{FF2B5EF4-FFF2-40B4-BE49-F238E27FC236}">
                <a16:creationId xmlns:a16="http://schemas.microsoft.com/office/drawing/2014/main" id="{9C3379CF-C709-4B48-B84F-520E90546F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7542" y="3146425"/>
            <a:ext cx="2100263" cy="461963"/>
          </a:xfrm>
          <a:prstGeom prst="wedgeRoundRectCallout">
            <a:avLst>
              <a:gd name="adj1" fmla="val -93741"/>
              <a:gd name="adj2" fmla="val 27167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800"/>
              <a:t>Desvio Selecionado</a:t>
            </a:r>
          </a:p>
        </p:txBody>
      </p:sp>
      <p:sp>
        <p:nvSpPr>
          <p:cNvPr id="10" name="Balão de Fala: Retângulo com Cantos Arredondados 9">
            <a:extLst>
              <a:ext uri="{FF2B5EF4-FFF2-40B4-BE49-F238E27FC236}">
                <a16:creationId xmlns:a16="http://schemas.microsoft.com/office/drawing/2014/main" id="{111D8E3E-5B11-4D21-8C16-C0BEA84650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5232" y="4497388"/>
            <a:ext cx="875967" cy="461962"/>
          </a:xfrm>
          <a:prstGeom prst="wedgeRoundRectCallout">
            <a:avLst>
              <a:gd name="adj1" fmla="val -177764"/>
              <a:gd name="adj2" fmla="val 21338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800" dirty="0"/>
              <a:t>Loops</a:t>
            </a:r>
          </a:p>
        </p:txBody>
      </p:sp>
      <p:pic>
        <p:nvPicPr>
          <p:cNvPr id="11" name="Aula 04 - Slide 02">
            <a:hlinkClick r:id="" action="ppaction://media"/>
            <a:extLst>
              <a:ext uri="{FF2B5EF4-FFF2-40B4-BE49-F238E27FC236}">
                <a16:creationId xmlns:a16="http://schemas.microsoft.com/office/drawing/2014/main" id="{158BDF48-836E-4737-BEBF-BB63AF67BD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93768" y="5901108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  <p:bldP spid="4" grpId="0"/>
      <p:bldP spid="5" grpId="0"/>
      <p:bldP spid="6" grpId="0"/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2">
            <a:extLst>
              <a:ext uri="{FF2B5EF4-FFF2-40B4-BE49-F238E27FC236}">
                <a16:creationId xmlns:a16="http://schemas.microsoft.com/office/drawing/2014/main" id="{8CDBF331-7788-4DE4-B411-1067B5BD70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0400" y="101600"/>
            <a:ext cx="7772400" cy="787400"/>
          </a:xfrm>
        </p:spPr>
        <p:txBody>
          <a:bodyPr/>
          <a:lstStyle/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Estrutura de Decisão Simples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7171" name="Rectangle 4">
            <a:extLst>
              <a:ext uri="{FF2B5EF4-FFF2-40B4-BE49-F238E27FC236}">
                <a16:creationId xmlns:a16="http://schemas.microsoft.com/office/drawing/2014/main" id="{27339D3D-CB46-4C8A-B446-EA2025B35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400" y="1819275"/>
            <a:ext cx="8864600" cy="4822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09600" indent="-6096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90600" indent="-5334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52600" indent="-3810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09800" indent="-3810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6670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1242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5814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0386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buFontTx/>
              <a:buNone/>
            </a:pPr>
            <a:r>
              <a:rPr lang="pt-BR" altLang="pt-BR"/>
              <a:t>  </a:t>
            </a:r>
          </a:p>
        </p:txBody>
      </p:sp>
      <p:sp>
        <p:nvSpPr>
          <p:cNvPr id="166918" name="Line 6">
            <a:extLst>
              <a:ext uri="{FF2B5EF4-FFF2-40B4-BE49-F238E27FC236}">
                <a16:creationId xmlns:a16="http://schemas.microsoft.com/office/drawing/2014/main" id="{F981D5AA-71B3-43C3-A54E-1BEE91E5257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87588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7173" name="CaixaDeTexto 1">
            <a:extLst>
              <a:ext uri="{FF2B5EF4-FFF2-40B4-BE49-F238E27FC236}">
                <a16:creationId xmlns:a16="http://schemas.microsoft.com/office/drawing/2014/main" id="{FEFCDA56-CB66-4935-AEE6-2ACD88E840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3788" y="6365875"/>
            <a:ext cx="3016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200" dirty="0"/>
              <a:t>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062B7FB-FA30-42A6-BEF6-7DAFA9880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288" y="2778125"/>
            <a:ext cx="5332412" cy="360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Balão de Fala: Retângulo com Cantos Arredondados 5">
            <a:extLst>
              <a:ext uri="{FF2B5EF4-FFF2-40B4-BE49-F238E27FC236}">
                <a16:creationId xmlns:a16="http://schemas.microsoft.com/office/drawing/2014/main" id="{341FFAD0-819E-42E9-B017-11E93303B4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2500" y="1084263"/>
            <a:ext cx="1533525" cy="476250"/>
          </a:xfrm>
          <a:prstGeom prst="wedgeRoundRectCallout">
            <a:avLst>
              <a:gd name="adj1" fmla="val -20375"/>
              <a:gd name="adj2" fmla="val 490273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800"/>
              <a:t>Teste Lógico</a:t>
            </a:r>
          </a:p>
        </p:txBody>
      </p:sp>
      <p:pic>
        <p:nvPicPr>
          <p:cNvPr id="8" name="Aula 04 - Slide 03">
            <a:hlinkClick r:id="" action="ppaction://media"/>
            <a:extLst>
              <a:ext uri="{FF2B5EF4-FFF2-40B4-BE49-F238E27FC236}">
                <a16:creationId xmlns:a16="http://schemas.microsoft.com/office/drawing/2014/main" id="{6DD66BE4-F186-4A9B-9349-7A0A4A7DDA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65307" y="589438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669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69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166914" grpId="0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C0D5EC1D-C0F4-4176-BAB2-6913F9D5B2DA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47625"/>
            <a:ext cx="7772400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Estrutura de Decisão Simples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1A086D73-C44E-48EF-A10B-A6A3C0DE8E3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42449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D2EC654-721A-4240-8521-39DB940E74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4775" y="928688"/>
            <a:ext cx="26955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/>
              <a:t>Diagrama de Blocos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4300EAF-2AA5-459E-A0C9-6FCF331B4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1888" y="1782763"/>
            <a:ext cx="3514725" cy="391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55659856-F1DD-4E2D-89CF-DF670AED67AD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60663" y="1371600"/>
            <a:ext cx="24749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Aula 04 - Slide 04">
            <a:hlinkClick r:id="" action="ppaction://media"/>
            <a:extLst>
              <a:ext uri="{FF2B5EF4-FFF2-40B4-BE49-F238E27FC236}">
                <a16:creationId xmlns:a16="http://schemas.microsoft.com/office/drawing/2014/main" id="{874EDF5A-B1DD-458E-BBAE-6277A58CD7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65954" y="5882021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8E98AE7E-887A-4E8D-8963-8485EB4EED09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47625"/>
            <a:ext cx="7772400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Estrutura de Decisão Composta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3D2D2426-CFEE-43DB-8E9E-08386948486B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58491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8777BD2-5480-4145-B0B5-3AE9BBB42F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388" y="1354138"/>
            <a:ext cx="4629150" cy="427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Balão de Fala: Retângulo com Cantos Arredondados 7">
            <a:extLst>
              <a:ext uri="{FF2B5EF4-FFF2-40B4-BE49-F238E27FC236}">
                <a16:creationId xmlns:a16="http://schemas.microsoft.com/office/drawing/2014/main" id="{1F52365C-9A66-46F8-A7A5-43EB0734CE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13" y="3492500"/>
            <a:ext cx="1389062" cy="506413"/>
          </a:xfrm>
          <a:prstGeom prst="wedgeRoundRectCallout">
            <a:avLst>
              <a:gd name="adj1" fmla="val 163898"/>
              <a:gd name="adj2" fmla="val -359616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600" b="1"/>
              <a:t>Teste lógico</a:t>
            </a:r>
          </a:p>
        </p:txBody>
      </p:sp>
      <p:pic>
        <p:nvPicPr>
          <p:cNvPr id="12" name="Aula 04 - Slide 05">
            <a:hlinkClick r:id="" action="ppaction://media"/>
            <a:extLst>
              <a:ext uri="{FF2B5EF4-FFF2-40B4-BE49-F238E27FC236}">
                <a16:creationId xmlns:a16="http://schemas.microsoft.com/office/drawing/2014/main" id="{92A59C85-803A-4545-85A4-8759AFEACD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28000" y="5819274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C4C4A2D6-2FF6-40A0-8A79-0CD777696CEE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3175"/>
            <a:ext cx="7772400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Estrutura de Decisão Composta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E9CC2691-9BE5-4F0A-8F26-2449B1A4C9D4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19138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150D1F9-686E-44E5-AE5F-26975546E6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4775" y="901700"/>
            <a:ext cx="26955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/>
              <a:t>Diagrama de Blocos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EBFFA43-2E45-481B-985C-13664B791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988" y="1663700"/>
            <a:ext cx="4886325" cy="4505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C6F8803E-0B40-4A46-A6D6-229AB9FE56B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60663" y="1371600"/>
            <a:ext cx="2474912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prstDash val="sys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4" name="Aula 04 - Slide 06">
            <a:hlinkClick r:id="" action="ppaction://media"/>
            <a:extLst>
              <a:ext uri="{FF2B5EF4-FFF2-40B4-BE49-F238E27FC236}">
                <a16:creationId xmlns:a16="http://schemas.microsoft.com/office/drawing/2014/main" id="{B54834A9-2276-47D6-8D34-2A12639BF8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9809" y="5891461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2BD90E89-3C12-4753-B389-085D21C71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0772" y="786147"/>
            <a:ext cx="4600575" cy="5902996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AE920980-9117-493B-B862-80710016F2F9}"/>
              </a:ext>
            </a:extLst>
          </p:cNvPr>
          <p:cNvSpPr txBox="1">
            <a:spLocks noChangeArrowheads="1"/>
          </p:cNvSpPr>
          <p:nvPr/>
        </p:nvSpPr>
        <p:spPr>
          <a:xfrm>
            <a:off x="134938" y="-33338"/>
            <a:ext cx="8920162" cy="787401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Estrutura de Decisão Composta (</a:t>
            </a:r>
            <a:r>
              <a:rPr lang="en-US" altLang="pt-BR" sz="32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)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5" name="Line 6">
            <a:extLst>
              <a:ext uri="{FF2B5EF4-FFF2-40B4-BE49-F238E27FC236}">
                <a16:creationId xmlns:a16="http://schemas.microsoft.com/office/drawing/2014/main" id="{A911916A-FA2D-40C8-80F2-A24E45CAB824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516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51AD80B1-B3D4-44F6-B5E5-D338BA5FC200}"/>
              </a:ext>
            </a:extLst>
          </p:cNvPr>
          <p:cNvSpPr/>
          <p:nvPr/>
        </p:nvSpPr>
        <p:spPr bwMode="auto">
          <a:xfrm>
            <a:off x="3481137" y="3112167"/>
            <a:ext cx="2494547" cy="1211179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6CF1E5E-112A-457C-BB13-E86994AFAC51}"/>
              </a:ext>
            </a:extLst>
          </p:cNvPr>
          <p:cNvSpPr/>
          <p:nvPr/>
        </p:nvSpPr>
        <p:spPr bwMode="auto">
          <a:xfrm>
            <a:off x="2374232" y="4868779"/>
            <a:ext cx="3649579" cy="970548"/>
          </a:xfrm>
          <a:prstGeom prst="rect">
            <a:avLst/>
          </a:prstGeom>
          <a:noFill/>
          <a:ln w="19050" cap="flat" cmpd="sng" algn="ctr">
            <a:solidFill>
              <a:srgbClr val="0000FF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3" name="Aula 04 - Slide 07">
            <a:hlinkClick r:id="" action="ppaction://media"/>
            <a:extLst>
              <a:ext uri="{FF2B5EF4-FFF2-40B4-BE49-F238E27FC236}">
                <a16:creationId xmlns:a16="http://schemas.microsoft.com/office/drawing/2014/main" id="{D0073C49-97A6-4916-9377-8FCDA539E1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93767" y="589146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2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4AAF2117-61A6-4FBF-AF88-62B9D141DFCD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11113"/>
            <a:ext cx="7772400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Estrutura de Seleção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A91493AC-1048-4421-AFE4-B5A5F4765DEF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77529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06081A8E-6364-469C-A052-D49644C6E4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7825" y="869950"/>
            <a:ext cx="2876550" cy="583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Aula 04 - Slide 08">
            <a:hlinkClick r:id="" action="ppaction://media"/>
            <a:extLst>
              <a:ext uri="{FF2B5EF4-FFF2-40B4-BE49-F238E27FC236}">
                <a16:creationId xmlns:a16="http://schemas.microsoft.com/office/drawing/2014/main" id="{A9E800F0-B9CD-4FCA-88F9-5990F517BC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9221" y="5899734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9844110B-2917-46F9-8403-691D41FAC822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11113"/>
            <a:ext cx="7772400" cy="7874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Estrutura de Seleção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05E88479-8618-4B7D-9385-40D96D0447E1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0961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D6BAB82-479E-4FC1-BC3F-59F6A3F9C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413" y="968375"/>
            <a:ext cx="4632325" cy="563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la 04 Slide 09">
            <a:hlinkClick r:id="" action="ppaction://media"/>
            <a:extLst>
              <a:ext uri="{FF2B5EF4-FFF2-40B4-BE49-F238E27FC236}">
                <a16:creationId xmlns:a16="http://schemas.microsoft.com/office/drawing/2014/main" id="{EC24EF67-1F6E-4CD8-B9A0-BDD1DFF5F5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28527" y="589171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Apresentação em branco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presentação em branc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pt-B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pt-B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Apresentação em branc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presentação em branco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C:\Arquivos de programas\Microsoft Office\Modelos\Apresentação em branco.pot</Template>
  <TotalTime>4431</TotalTime>
  <Words>135</Words>
  <Application>Microsoft Office PowerPoint</Application>
  <PresentationFormat>Apresentação na tela (4:3)</PresentationFormat>
  <Paragraphs>38</Paragraphs>
  <Slides>18</Slides>
  <Notes>2</Notes>
  <HiddenSlides>0</HiddenSlides>
  <MMClips>18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2" baseType="lpstr">
      <vt:lpstr>Arial</vt:lpstr>
      <vt:lpstr>Monotype Corsiva</vt:lpstr>
      <vt:lpstr>Times New Roman</vt:lpstr>
      <vt:lpstr>Apresentação em branco</vt:lpstr>
      <vt:lpstr>Apresentação do PowerPoint</vt:lpstr>
      <vt:lpstr>Apresentação do PowerPoint</vt:lpstr>
      <vt:lpstr>Estrutura de Decisão Simples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 problema da comunicação Homem x Máquina</dc:title>
  <dc:creator>Luz</dc:creator>
  <cp:lastModifiedBy>Usuario</cp:lastModifiedBy>
  <cp:revision>1080</cp:revision>
  <dcterms:created xsi:type="dcterms:W3CDTF">2001-07-05T13:40:54Z</dcterms:created>
  <dcterms:modified xsi:type="dcterms:W3CDTF">2022-03-15T17:25:06Z</dcterms:modified>
</cp:coreProperties>
</file>

<file path=docProps/thumbnail.jpeg>
</file>